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60" autoAdjust="0"/>
    <p:restoredTop sz="97419" autoAdjust="0"/>
  </p:normalViewPr>
  <p:slideViewPr>
    <p:cSldViewPr snapToGrid="0">
      <p:cViewPr varScale="1">
        <p:scale>
          <a:sx n="161" d="100"/>
          <a:sy n="161" d="100"/>
        </p:scale>
        <p:origin x="48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41EB22-FDC9-6448-AA51-57F5B16CEA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953220C-518A-8B58-3E40-229E12FB34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3DA153-3324-860A-19D9-76BD31DE0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37224-147E-4540-B9C2-A50C2957160F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30E4E1-1261-E51D-151F-32A016816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6027FD-A908-D249-9BE3-CF3F314C6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8450-85F5-46FD-B4A4-BACE0B54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304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1D07D9-DAB0-0376-C3C8-999B88DE7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03D865D-FB7B-A376-23C3-75E6FB9532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818283-6C65-9BB6-F73C-E4AA500A1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37224-147E-4540-B9C2-A50C2957160F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C6EE8C-0B72-50D1-2D9E-137EB8A02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F6B6C2-B254-F042-FC71-18D748A10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8450-85F5-46FD-B4A4-BACE0B54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77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923C66D-ABF8-DB38-77D9-FBDB8CD5E0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B2CFCCA-E5CC-C870-75CE-84D3D96F9D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ECC81E-AD53-9156-7A11-EAB43D9D2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37224-147E-4540-B9C2-A50C2957160F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1EAD73-61C1-D353-7C55-2FD5FF2CF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8FD7F8-B994-0CD7-F513-4FB72CB57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8450-85F5-46FD-B4A4-BACE0B54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757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8853EE-9E40-2360-8B04-8C553D76F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00C3B6A-062A-B861-5B5F-3F3AFD27C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63D35E-160C-BFEF-C61C-CA36567F2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37224-147E-4540-B9C2-A50C2957160F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7DD95A-3A99-100E-40B6-56D71A980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969624-5528-279E-0DC7-DE13416A2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8450-85F5-46FD-B4A4-BACE0B54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444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CB0222-332B-0CEC-70B2-A8D075101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64043C5-5B76-7017-9B85-676D9842F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7382E3-6AFA-B347-AA88-C1302C866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37224-147E-4540-B9C2-A50C2957160F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6C265B-4AB3-A492-4DAD-FE79BE684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A2A1A0-2FC3-C406-182D-95DCFC8A6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8450-85F5-46FD-B4A4-BACE0B54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94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D048C6-0C44-0DBB-FC8C-74DCD6BD4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7D9044E-AEA8-2070-81BC-5A7E9BC747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31C3BF8-2BEF-08A6-1DCB-E541128DB9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523857-235A-B4FC-79E7-44524D5A2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37224-147E-4540-B9C2-A50C2957160F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C5B7281-EC49-828E-A2BB-6D55B5BE5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530E80-43AB-6B25-5DDA-6D938DF53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8450-85F5-46FD-B4A4-BACE0B54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000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437019-3ED6-B618-24BF-3337EF27F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8515F80-50D0-5203-BB93-FEC5EC4B1D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5D1FF36-F6B6-A481-EFB8-3C59648894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E107106-620D-1EF9-7B44-4431D514CE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A5D77B5-E3FF-3926-A6FE-2DC970E75C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7718999-A8AC-5E26-E4B0-0B57CC875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37224-147E-4540-B9C2-A50C2957160F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DBD0D63-F652-C9DD-4FED-09DD90D21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CA42852-52C6-5445-417B-F8813D347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8450-85F5-46FD-B4A4-BACE0B54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0041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EE2353-DC77-855E-CFEA-E05EA01CB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BFA9A78-508C-307B-3864-00E12B9AF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37224-147E-4540-B9C2-A50C2957160F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2FFBC3B-C4DD-9A14-1B6E-6E7BFBB81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6E693CD-F9E8-6B63-62EA-96E3C0AD7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8450-85F5-46FD-B4A4-BACE0B54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82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A3AC523-F35F-3028-F9C8-7E53FFFEE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37224-147E-4540-B9C2-A50C2957160F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0F13363-AA0C-430A-2E2B-10AD30B90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944CFA-F862-55EB-DEDA-DE5EA8FD4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8450-85F5-46FD-B4A4-BACE0B54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497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BFD289-E0D0-C44C-E730-60AE29AC5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BB2925D-067F-0063-8A77-C4F3AC791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8050266-BD3E-0307-CF7E-46FBE25448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30F08BE-4D87-D69E-6B36-0D65DBDE5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37224-147E-4540-B9C2-A50C2957160F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F22FDF-F02B-00CD-C44D-575C9F49C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BC8DD73-B0EB-8E6C-EEA7-2199C7A0C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8450-85F5-46FD-B4A4-BACE0B54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835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D49752-EF78-7AD8-59BF-7B4B148ED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296DE9A-6D2A-7F00-12D5-ACB10317B6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A29F083-31FE-CD70-95DA-F5356AA956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3CB9581-093E-1825-6EF3-FFE9342AF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37224-147E-4540-B9C2-A50C2957160F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FC25B25-D70E-F082-1984-72904EB40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70EA8B-83F3-7888-677A-1945CDCBD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8450-85F5-46FD-B4A4-BACE0B54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056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30144D3-1CD3-D276-947C-69346A344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52232B-F69D-0884-4D55-BBB605E6C2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C60779-AC15-265F-DAB4-BC2A443CD6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37224-147E-4540-B9C2-A50C2957160F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F8BBD5-40B5-FA68-C347-6971F34B5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EEAD5F-D7E9-7420-8D65-663125D881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8450-85F5-46FD-B4A4-BACE0B54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861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8B94B615-15D4-2029-761D-C947C5B22E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054" y="196273"/>
            <a:ext cx="4731822" cy="3154548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9242D82C-3A48-3E3B-28C0-E07FB71F0E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33086" y="231478"/>
            <a:ext cx="4731822" cy="3154548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716DFF51-CB17-60B7-3DC1-83320607B0C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504" y="3528019"/>
            <a:ext cx="4731822" cy="3154548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08BA426F-6227-844C-0504-1AEE26DC0E1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33086" y="3528019"/>
            <a:ext cx="4731822" cy="3154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1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2505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hiroshi goda</dc:creator>
  <cp:lastModifiedBy>hiroshi goda</cp:lastModifiedBy>
  <cp:revision>94</cp:revision>
  <dcterms:created xsi:type="dcterms:W3CDTF">2024-08-07T03:33:33Z</dcterms:created>
  <dcterms:modified xsi:type="dcterms:W3CDTF">2025-01-15T04:19:44Z</dcterms:modified>
</cp:coreProperties>
</file>